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62" r:id="rId3"/>
    <p:sldId id="265" r:id="rId4"/>
    <p:sldId id="266" r:id="rId5"/>
    <p:sldId id="267" r:id="rId6"/>
    <p:sldId id="268" r:id="rId7"/>
    <p:sldId id="294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95" r:id="rId17"/>
    <p:sldId id="277" r:id="rId18"/>
    <p:sldId id="278" r:id="rId19"/>
    <p:sldId id="296" r:id="rId20"/>
    <p:sldId id="279" r:id="rId21"/>
    <p:sldId id="297" r:id="rId22"/>
    <p:sldId id="280" r:id="rId23"/>
    <p:sldId id="298" r:id="rId24"/>
    <p:sldId id="281" r:id="rId25"/>
    <p:sldId id="282" r:id="rId26"/>
    <p:sldId id="283" r:id="rId27"/>
    <p:sldId id="299" r:id="rId28"/>
    <p:sldId id="284" r:id="rId29"/>
    <p:sldId id="300" r:id="rId30"/>
    <p:sldId id="285" r:id="rId31"/>
    <p:sldId id="286" r:id="rId32"/>
    <p:sldId id="287" r:id="rId33"/>
    <p:sldId id="288" r:id="rId34"/>
    <p:sldId id="289" r:id="rId35"/>
    <p:sldId id="301" r:id="rId36"/>
    <p:sldId id="290" r:id="rId37"/>
    <p:sldId id="291" r:id="rId38"/>
    <p:sldId id="292" r:id="rId39"/>
    <p:sldId id="293" r:id="rId40"/>
    <p:sldId id="259" r:id="rId41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66" autoAdjust="0"/>
    <p:restoredTop sz="96806" autoAdjust="0"/>
  </p:normalViewPr>
  <p:slideViewPr>
    <p:cSldViewPr>
      <p:cViewPr varScale="1">
        <p:scale>
          <a:sx n="83" d="100"/>
          <a:sy n="83" d="100"/>
        </p:scale>
        <p:origin x="11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7EDA8-41C8-4B24-A206-13C08A65A6D7}" type="datetimeFigureOut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AA135-E01C-4A42-9760-5A137A0CA41F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B85509C-BD4F-47BF-9B1E-FC2E949B362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251B24-F787-4C15-8A0F-7AEC20C70069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A0D33C-CE2B-45F1-B8D4-FFD1F131F331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99440-D9EF-40CC-9B52-F6428D9B2C7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1BF52-5C6C-4959-8E27-CECB68D39FE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3F05-2DD9-4EB1-A827-12FD992DE9D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9AF51-4491-4873-A096-75DB6CE47516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AD9C8-8B9E-40FF-ABE2-858AC2057BBB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784999-BBBE-4BE4-A8D0-877E7D1D66C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8D17E6-02BD-4944-B9FE-7BFCCBF83D4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3E23D-1FEF-4D78-A3A3-3D6F2BB31954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97F35-AD6F-4594-8B50-334492D2E7E8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7E63D-91F2-4366-A2C4-1B00C9E2590E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wmf"/><Relationship Id="rId2" Type="http://schemas.openxmlformats.org/officeDocument/2006/relationships/oleObject" Target="../embeddings/oleObject15.bin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2" Type="http://schemas.openxmlformats.org/officeDocument/2006/relationships/oleObject" Target="../embeddings/oleObject16.bin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wmf"/><Relationship Id="rId2" Type="http://schemas.openxmlformats.org/officeDocument/2006/relationships/oleObject" Target="../embeddings/oleObject17.bin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oleObject" Target="../embeddings/oleObject18.bin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wmf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1.bin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oleObject" Target="../embeddings/oleObject22.bin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wmf"/><Relationship Id="rId2" Type="http://schemas.openxmlformats.org/officeDocument/2006/relationships/oleObject" Target="../embeddings/oleObject23.bin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wmf"/><Relationship Id="rId2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wmf"/><Relationship Id="rId2" Type="http://schemas.openxmlformats.org/officeDocument/2006/relationships/oleObject" Target="../embeddings/oleObject26.bin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wmf"/><Relationship Id="rId2" Type="http://schemas.openxmlformats.org/officeDocument/2006/relationships/oleObject" Target="../embeddings/oleObject27.bin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wmf"/><Relationship Id="rId2" Type="http://schemas.openxmlformats.org/officeDocument/2006/relationships/oleObject" Target="../embeddings/oleObject28.bin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wmf"/><Relationship Id="rId2" Type="http://schemas.openxmlformats.org/officeDocument/2006/relationships/oleObject" Target="../embeddings/oleObject29.bin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wmf"/><Relationship Id="rId2" Type="http://schemas.openxmlformats.org/officeDocument/2006/relationships/oleObject" Target="../embeddings/oleObject30.bin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259632" y="4581128"/>
            <a:ext cx="6400800" cy="694928"/>
          </a:xfrm>
        </p:spPr>
        <p:txBody>
          <a:bodyPr>
            <a:normAutofit/>
          </a:bodyPr>
          <a:lstStyle/>
          <a:p>
            <a:r>
              <a:rPr lang="en-US" altLang="zh-TW" dirty="0"/>
              <a:t>Peter H. Chen</a:t>
            </a:r>
            <a:endParaRPr lang="zh-TW" alt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10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DB38F0B-08F6-736E-2BC7-2B45D1DBDF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531588"/>
              </p:ext>
            </p:extLst>
          </p:nvPr>
        </p:nvGraphicFramePr>
        <p:xfrm>
          <a:off x="2915816" y="2132856"/>
          <a:ext cx="3429000" cy="2533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3429000" imgH="2533680" progId="PBrush">
                  <p:embed/>
                </p:oleObj>
              </mc:Choice>
              <mc:Fallback>
                <p:oleObj name="Bitmap Image" r:id="rId2" imgW="3429000" imgH="253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915816" y="2132856"/>
                        <a:ext cx="3429000" cy="25336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385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BF327F-46E1-AF77-5356-5A7293376C5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99426"/>
              </p:ext>
            </p:extLst>
          </p:nvPr>
        </p:nvGraphicFramePr>
        <p:xfrm>
          <a:off x="827584" y="1844824"/>
          <a:ext cx="7610475" cy="449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10400" imgH="4495680" progId="PBrush">
                  <p:embed/>
                </p:oleObj>
              </mc:Choice>
              <mc:Fallback>
                <p:oleObj name="Bitmap Image" r:id="rId2" imgW="7610400" imgH="4495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27584" y="1844824"/>
                        <a:ext cx="7610475" cy="4495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0497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32F491D-63D0-B1A1-C1DD-6F2EA5D3B4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693334"/>
              </p:ext>
            </p:extLst>
          </p:nvPr>
        </p:nvGraphicFramePr>
        <p:xfrm>
          <a:off x="467544" y="2060848"/>
          <a:ext cx="8058150" cy="302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058240" imgH="3029040" progId="PBrush">
                  <p:embed/>
                </p:oleObj>
              </mc:Choice>
              <mc:Fallback>
                <p:oleObj name="Bitmap Image" r:id="rId2" imgW="8058240" imgH="3029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7544" y="2060848"/>
                        <a:ext cx="8058150" cy="30289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2960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13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01FF420-4E9A-FF1D-680B-8A897D55D8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077673"/>
              </p:ext>
            </p:extLst>
          </p:nvPr>
        </p:nvGraphicFramePr>
        <p:xfrm>
          <a:off x="1475656" y="1844824"/>
          <a:ext cx="6238875" cy="4276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38800" imgH="4276800" progId="PBrush">
                  <p:embed/>
                </p:oleObj>
              </mc:Choice>
              <mc:Fallback>
                <p:oleObj name="Bitmap Image" r:id="rId2" imgW="6238800" imgH="4276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844824"/>
                        <a:ext cx="6238875" cy="42767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4602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584FFE3-715C-9F11-6956-F78A54C7331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7287722"/>
              </p:ext>
            </p:extLst>
          </p:nvPr>
        </p:nvGraphicFramePr>
        <p:xfrm>
          <a:off x="1547664" y="2204864"/>
          <a:ext cx="5410200" cy="3752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10080" imgH="3753000" progId="PBrush">
                  <p:embed/>
                </p:oleObj>
              </mc:Choice>
              <mc:Fallback>
                <p:oleObj name="Bitmap Image" r:id="rId2" imgW="5410080" imgH="3753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47664" y="2204864"/>
                        <a:ext cx="5410200" cy="37528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2096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15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D0DE493-C6B6-80F9-8E1C-1E789F74D9E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149683"/>
              </p:ext>
            </p:extLst>
          </p:nvPr>
        </p:nvGraphicFramePr>
        <p:xfrm>
          <a:off x="1619672" y="1916832"/>
          <a:ext cx="5095875" cy="411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95800" imgH="4114800" progId="PBrush">
                  <p:embed/>
                </p:oleObj>
              </mc:Choice>
              <mc:Fallback>
                <p:oleObj name="Bitmap Image" r:id="rId2" imgW="5095800" imgH="4114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916832"/>
                        <a:ext cx="5095875" cy="41148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39877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3.2 Copy Constructor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16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241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3.2 Copy Constructor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5F0264E-90AC-1E85-ADE1-C6E42E5048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4592838"/>
              </p:ext>
            </p:extLst>
          </p:nvPr>
        </p:nvGraphicFramePr>
        <p:xfrm>
          <a:off x="611560" y="2132856"/>
          <a:ext cx="7629525" cy="323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29480" imgH="3238560" progId="PBrush">
                  <p:embed/>
                </p:oleObj>
              </mc:Choice>
              <mc:Fallback>
                <p:oleObj name="Bitmap Image" r:id="rId2" imgW="7629480" imgH="3238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2132856"/>
                        <a:ext cx="7629525" cy="32385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23FC5C8-95FF-DE4C-E681-C53B2F89DAB5}"/>
              </a:ext>
            </a:extLst>
          </p:cNvPr>
          <p:cNvSpPr txBox="1"/>
          <p:nvPr/>
        </p:nvSpPr>
        <p:spPr>
          <a:xfrm>
            <a:off x="7308304" y="2564904"/>
            <a:ext cx="2016224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Copy Constructor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A38FE9-6995-1F53-32BD-446076FE51BD}"/>
              </a:ext>
            </a:extLst>
          </p:cNvPr>
          <p:cNvSpPr txBox="1"/>
          <p:nvPr/>
        </p:nvSpPr>
        <p:spPr>
          <a:xfrm>
            <a:off x="7308304" y="3573016"/>
            <a:ext cx="1224136" cy="646331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SC_NS: ns</a:t>
            </a:r>
          </a:p>
          <a:p>
            <a:r>
              <a:rPr lang="en-US" dirty="0"/>
              <a:t>SC_PS: ps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940B17-8BD6-E25D-C77D-C084E85B4627}"/>
              </a:ext>
            </a:extLst>
          </p:cNvPr>
          <p:cNvSpPr/>
          <p:nvPr/>
        </p:nvSpPr>
        <p:spPr>
          <a:xfrm>
            <a:off x="6012160" y="2492896"/>
            <a:ext cx="1152128" cy="50405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D9099C6-E0DE-D5E8-0D65-92A28A21FA76}"/>
              </a:ext>
            </a:extLst>
          </p:cNvPr>
          <p:cNvCxnSpPr>
            <a:stCxn id="10" idx="1"/>
            <a:endCxn id="11" idx="2"/>
          </p:cNvCxnSpPr>
          <p:nvPr/>
        </p:nvCxnSpPr>
        <p:spPr>
          <a:xfrm flipH="1" flipV="1">
            <a:off x="6588224" y="2996952"/>
            <a:ext cx="720080" cy="899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15170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3.2 Copy Constructor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3878F97-6C1C-386E-F47D-27117C3BF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620836"/>
              </p:ext>
            </p:extLst>
          </p:nvPr>
        </p:nvGraphicFramePr>
        <p:xfrm>
          <a:off x="1259632" y="1988840"/>
          <a:ext cx="6448425" cy="384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448320" imgH="3848040" progId="PBrush">
                  <p:embed/>
                </p:oleObj>
              </mc:Choice>
              <mc:Fallback>
                <p:oleObj name="Bitmap Image" r:id="rId2" imgW="6448320" imgH="3848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1988840"/>
                        <a:ext cx="6448425" cy="3848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9584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3.3 Constructor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19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2346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7A0DBA4-23CF-3E41-B507-82315056D6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3508608"/>
              </p:ext>
            </p:extLst>
          </p:nvPr>
        </p:nvGraphicFramePr>
        <p:xfrm>
          <a:off x="611560" y="1916832"/>
          <a:ext cx="5962650" cy="401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62680" imgH="4010040" progId="PBrush">
                  <p:embed/>
                </p:oleObj>
              </mc:Choice>
              <mc:Fallback>
                <p:oleObj name="Bitmap Image" r:id="rId2" imgW="596268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1560" y="1916832"/>
                        <a:ext cx="5962650" cy="40100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7016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3.3 Constructor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20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2C3D692-AA83-3EA1-D354-7FA7DE5508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020695"/>
              </p:ext>
            </p:extLst>
          </p:nvPr>
        </p:nvGraphicFramePr>
        <p:xfrm>
          <a:off x="1691680" y="1916832"/>
          <a:ext cx="5457825" cy="4467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57960" imgH="4467240" progId="PBrush">
                  <p:embed/>
                </p:oleObj>
              </mc:Choice>
              <mc:Fallback>
                <p:oleObj name="Bitmap Image" r:id="rId2" imgW="5457960" imgH="4467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916832"/>
                        <a:ext cx="5457825" cy="44672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0396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3.4 Destructor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21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65027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3.4 Destructor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22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2FCE6CC-0273-9859-60F9-93B9E9413F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510850"/>
              </p:ext>
            </p:extLst>
          </p:nvPr>
        </p:nvGraphicFramePr>
        <p:xfrm>
          <a:off x="683568" y="2204864"/>
          <a:ext cx="6381750" cy="390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381720" imgH="3905280" progId="PBrush">
                  <p:embed/>
                </p:oleObj>
              </mc:Choice>
              <mc:Fallback>
                <p:oleObj name="Bitmap Image" r:id="rId2" imgW="6381720" imgH="3905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83568" y="2204864"/>
                        <a:ext cx="6381750" cy="3905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4B3AF1B3-A58C-2FA1-6717-580EC9E0CCEB}"/>
              </a:ext>
            </a:extLst>
          </p:cNvPr>
          <p:cNvSpPr/>
          <p:nvPr/>
        </p:nvSpPr>
        <p:spPr>
          <a:xfrm>
            <a:off x="1259632" y="4221088"/>
            <a:ext cx="3312368" cy="172819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394ACC-D49A-3ACF-3671-0605FC1246E4}"/>
              </a:ext>
            </a:extLst>
          </p:cNvPr>
          <p:cNvSpPr txBox="1"/>
          <p:nvPr/>
        </p:nvSpPr>
        <p:spPr>
          <a:xfrm>
            <a:off x="4788024" y="4725144"/>
            <a:ext cx="2016224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Destructor</a:t>
            </a:r>
          </a:p>
        </p:txBody>
      </p:sp>
    </p:spTree>
    <p:extLst>
      <p:ext uri="{BB962C8B-B14F-4D97-AF65-F5344CB8AC3E}">
        <p14:creationId xmlns:p14="http://schemas.microsoft.com/office/powerpoint/2010/main" val="814098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3.5 main.cc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23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772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3F3D6F1C-5A33-F3ED-BE39-58943F0D5A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0785937"/>
              </p:ext>
            </p:extLst>
          </p:nvPr>
        </p:nvGraphicFramePr>
        <p:xfrm>
          <a:off x="755576" y="1916832"/>
          <a:ext cx="5124450" cy="4238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24600" imgH="4238640" progId="PBrush">
                  <p:embed/>
                </p:oleObj>
              </mc:Choice>
              <mc:Fallback>
                <p:oleObj name="Bitmap Image" r:id="rId2" imgW="5124600" imgH="4238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55576" y="1916832"/>
                        <a:ext cx="5124450" cy="42386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3.5 main.cc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24</a:t>
            </a:fld>
            <a:endParaRPr lang="zh-TW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394ACC-D49A-3ACF-3671-0605FC1246E4}"/>
              </a:ext>
            </a:extLst>
          </p:cNvPr>
          <p:cNvSpPr txBox="1"/>
          <p:nvPr/>
        </p:nvSpPr>
        <p:spPr>
          <a:xfrm>
            <a:off x="4283968" y="4509120"/>
            <a:ext cx="3312368" cy="369332"/>
          </a:xfrm>
          <a:prstGeom prst="rect">
            <a:avLst/>
          </a:prstGeom>
          <a:solidFill>
            <a:srgbClr val="FFFF00"/>
          </a:solidFill>
          <a:ln>
            <a:solidFill>
              <a:srgbClr val="C0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Condense version of constructor</a:t>
            </a:r>
          </a:p>
        </p:txBody>
      </p:sp>
    </p:spTree>
    <p:extLst>
      <p:ext uri="{BB962C8B-B14F-4D97-AF65-F5344CB8AC3E}">
        <p14:creationId xmlns:p14="http://schemas.microsoft.com/office/powerpoint/2010/main" val="70041280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3.5 main.cc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25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909BA1A-5593-F339-B06A-0A8588BF52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8857540"/>
              </p:ext>
            </p:extLst>
          </p:nvPr>
        </p:nvGraphicFramePr>
        <p:xfrm>
          <a:off x="1691680" y="2132856"/>
          <a:ext cx="4886325" cy="318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886280" imgH="3181320" progId="PBrush">
                  <p:embed/>
                </p:oleObj>
              </mc:Choice>
              <mc:Fallback>
                <p:oleObj name="Bitmap Image" r:id="rId2" imgW="4886280" imgH="3181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2132856"/>
                        <a:ext cx="4886325" cy="31813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30745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3.5 main.cc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26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456B2F1-31F3-C4A7-15AD-B0B902667E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3301846"/>
              </p:ext>
            </p:extLst>
          </p:nvPr>
        </p:nvGraphicFramePr>
        <p:xfrm>
          <a:off x="1403648" y="1916832"/>
          <a:ext cx="6200775" cy="4286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00640" imgH="4286160" progId="PBrush">
                  <p:embed/>
                </p:oleObj>
              </mc:Choice>
              <mc:Fallback>
                <p:oleObj name="Bitmap Image" r:id="rId2" imgW="6200640" imgH="4286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916832"/>
                        <a:ext cx="6200775" cy="42862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22445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3.6 </a:t>
            </a:r>
            <a:r>
              <a:rPr lang="en-US" altLang="zh-TW" sz="4000" b="1" dirty="0" err="1">
                <a:solidFill>
                  <a:srgbClr val="FFFF00"/>
                </a:solidFill>
              </a:rPr>
              <a:t>tb.h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13570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3.6 tb.h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8B8F394B-7E2D-28C2-0413-B053FEC613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2534633"/>
              </p:ext>
            </p:extLst>
          </p:nvPr>
        </p:nvGraphicFramePr>
        <p:xfrm>
          <a:off x="1907704" y="2060848"/>
          <a:ext cx="5153025" cy="415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53040" imgH="4152960" progId="PBrush">
                  <p:embed/>
                </p:oleObj>
              </mc:Choice>
              <mc:Fallback>
                <p:oleObj name="Bitmap Image" r:id="rId2" imgW="5153040" imgH="4152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07704" y="2060848"/>
                        <a:ext cx="5153025" cy="4152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38358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29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242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19728058-C320-3775-BC96-66DAF5C12A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100463"/>
              </p:ext>
            </p:extLst>
          </p:nvPr>
        </p:nvGraphicFramePr>
        <p:xfrm>
          <a:off x="1475656" y="1844824"/>
          <a:ext cx="5981700" cy="4533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981760" imgH="4533840" progId="PBrush">
                  <p:embed/>
                </p:oleObj>
              </mc:Choice>
              <mc:Fallback>
                <p:oleObj name="Bitmap Image" r:id="rId2" imgW="5981760" imgH="4533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844824"/>
                        <a:ext cx="5981700" cy="45339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2461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30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D2699E0-6BAC-A55C-7DF3-9463C7035B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3181971"/>
              </p:ext>
            </p:extLst>
          </p:nvPr>
        </p:nvGraphicFramePr>
        <p:xfrm>
          <a:off x="2483768" y="1988840"/>
          <a:ext cx="4019550" cy="3086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019400" imgH="3086280" progId="PBrush">
                  <p:embed/>
                </p:oleObj>
              </mc:Choice>
              <mc:Fallback>
                <p:oleObj name="Bitmap Image" r:id="rId2" imgW="4019400" imgH="3086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83768" y="1988840"/>
                        <a:ext cx="4019550" cy="30861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3220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31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43F48BC8-8D29-F564-4390-82C393B54D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875437"/>
              </p:ext>
            </p:extLst>
          </p:nvPr>
        </p:nvGraphicFramePr>
        <p:xfrm>
          <a:off x="1619672" y="1988840"/>
          <a:ext cx="4848225" cy="386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848120" imgH="3867120" progId="PBrush">
                  <p:embed/>
                </p:oleObj>
              </mc:Choice>
              <mc:Fallback>
                <p:oleObj name="Bitmap Image" r:id="rId2" imgW="484812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988840"/>
                        <a:ext cx="4848225" cy="38671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485795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32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85D460C-7697-1316-7ECB-4C3AA2AF2D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8004879"/>
              </p:ext>
            </p:extLst>
          </p:nvPr>
        </p:nvGraphicFramePr>
        <p:xfrm>
          <a:off x="2051720" y="1916832"/>
          <a:ext cx="4686300" cy="4486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86480" imgH="4486320" progId="PBrush">
                  <p:embed/>
                </p:oleObj>
              </mc:Choice>
              <mc:Fallback>
                <p:oleObj name="Bitmap Image" r:id="rId2" imgW="4686480" imgH="4486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1720" y="1916832"/>
                        <a:ext cx="4686300" cy="4486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08871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33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17D6770-B4D0-6967-95E8-6CD84E3C2F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5027346"/>
              </p:ext>
            </p:extLst>
          </p:nvPr>
        </p:nvGraphicFramePr>
        <p:xfrm>
          <a:off x="1259632" y="1988840"/>
          <a:ext cx="5343525" cy="440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43480" imgH="4400640" progId="PBrush">
                  <p:embed/>
                </p:oleObj>
              </mc:Choice>
              <mc:Fallback>
                <p:oleObj name="Bitmap Image" r:id="rId2" imgW="5343480" imgH="4400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59632" y="1988840"/>
                        <a:ext cx="5343525" cy="440055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71589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3.7 tb.cc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34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EA7CE7C-A3EE-5DE8-99F9-A7374FA7D4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7878350"/>
              </p:ext>
            </p:extLst>
          </p:nvPr>
        </p:nvGraphicFramePr>
        <p:xfrm>
          <a:off x="1403648" y="1844824"/>
          <a:ext cx="6134100" cy="431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134040" imgH="4314960" progId="PBrush">
                  <p:embed/>
                </p:oleObj>
              </mc:Choice>
              <mc:Fallback>
                <p:oleObj name="Bitmap Image" r:id="rId2" imgW="6134040" imgH="4314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844824"/>
                        <a:ext cx="6134100" cy="43148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63202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35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3331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36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0807636-97DB-40B3-8351-0FEE2A3187F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2638040"/>
              </p:ext>
            </p:extLst>
          </p:nvPr>
        </p:nvGraphicFramePr>
        <p:xfrm>
          <a:off x="1475656" y="1844824"/>
          <a:ext cx="5867400" cy="410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67280" imgH="4105440" progId="PBrush">
                  <p:embed/>
                </p:oleObj>
              </mc:Choice>
              <mc:Fallback>
                <p:oleObj name="Bitmap Image" r:id="rId2" imgW="586728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844824"/>
                        <a:ext cx="5867400" cy="41052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484513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37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2F9F6E99-4281-0BC6-8D9B-3C78F96E2F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8136730"/>
              </p:ext>
            </p:extLst>
          </p:nvPr>
        </p:nvGraphicFramePr>
        <p:xfrm>
          <a:off x="1691680" y="1844824"/>
          <a:ext cx="5486400" cy="3800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86400" imgH="3800520" progId="PBrush">
                  <p:embed/>
                </p:oleObj>
              </mc:Choice>
              <mc:Fallback>
                <p:oleObj name="Bitmap Image" r:id="rId2" imgW="548640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1680" y="1844824"/>
                        <a:ext cx="5486400" cy="38004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395198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38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FABE788-66BE-9721-41D0-60EF58D39F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052125"/>
              </p:ext>
            </p:extLst>
          </p:nvPr>
        </p:nvGraphicFramePr>
        <p:xfrm>
          <a:off x="1619672" y="1916832"/>
          <a:ext cx="4810125" cy="3667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809960" imgH="3666960" progId="PBrush">
                  <p:embed/>
                </p:oleObj>
              </mc:Choice>
              <mc:Fallback>
                <p:oleObj name="Bitmap Image" r:id="rId2" imgW="4809960" imgH="366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916832"/>
                        <a:ext cx="4810125" cy="36671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495318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3.8 Review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39</a:t>
            </a:fld>
            <a:endParaRPr lang="zh-TW" altLang="en-US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5AB5330-ABF6-A2DA-2E69-C1FEAB62566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718447"/>
              </p:ext>
            </p:extLst>
          </p:nvPr>
        </p:nvGraphicFramePr>
        <p:xfrm>
          <a:off x="1475656" y="1916832"/>
          <a:ext cx="6048375" cy="419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048360" imgH="4191120" progId="PBrush">
                  <p:embed/>
                </p:oleObj>
              </mc:Choice>
              <mc:Fallback>
                <p:oleObj name="Bitmap Image" r:id="rId2" imgW="6048360" imgH="4191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75656" y="1916832"/>
                        <a:ext cx="6048375" cy="41910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79720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C726AC9-19FA-2B28-C55A-0C6715902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232075"/>
              </p:ext>
            </p:extLst>
          </p:nvPr>
        </p:nvGraphicFramePr>
        <p:xfrm>
          <a:off x="1115616" y="1988840"/>
          <a:ext cx="6248400" cy="383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48520" imgH="3838680" progId="PBrush">
                  <p:embed/>
                </p:oleObj>
              </mc:Choice>
              <mc:Fallback>
                <p:oleObj name="Bitmap Image" r:id="rId2" imgW="6248520" imgH="3838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15616" y="1988840"/>
                        <a:ext cx="6248400" cy="38385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25468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r>
              <a:rPr lang="en-US" altLang="zh-TW" sz="6000" b="1">
                <a:solidFill>
                  <a:srgbClr val="FFFF00"/>
                </a:solidFill>
              </a:rPr>
              <a:t>End</a:t>
            </a:r>
            <a:endParaRPr lang="zh-TW" altLang="en-US" sz="6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46BE27-E923-4EC2-B046-3272AE2A3E5C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40</a:t>
            </a:fld>
            <a:endParaRPr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5</a:t>
            </a:fld>
            <a:endParaRPr lang="zh-TW" alt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4E2B67C8-1822-5EC3-2CEE-D219C6E84C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6759272"/>
              </p:ext>
            </p:extLst>
          </p:nvPr>
        </p:nvGraphicFramePr>
        <p:xfrm>
          <a:off x="1619672" y="1916832"/>
          <a:ext cx="5400675" cy="435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400720" imgH="4352760" progId="PBrush">
                  <p:embed/>
                </p:oleObj>
              </mc:Choice>
              <mc:Fallback>
                <p:oleObj name="Bitmap Image" r:id="rId2" imgW="5400720" imgH="435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9672" y="1916832"/>
                        <a:ext cx="5400675" cy="435292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40716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 Testbench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6</a:t>
            </a:fld>
            <a:endParaRPr lang="zh-TW" altLang="en-US"/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3F9E20B2-A33A-E162-286C-69C48544B4D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5720363"/>
              </p:ext>
            </p:extLst>
          </p:nvPr>
        </p:nvGraphicFramePr>
        <p:xfrm>
          <a:off x="2051720" y="1772816"/>
          <a:ext cx="5181600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81480" imgH="4524480" progId="PBrush">
                  <p:embed/>
                </p:oleObj>
              </mc:Choice>
              <mc:Fallback>
                <p:oleObj name="Bitmap Image" r:id="rId2" imgW="5181480" imgH="4524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051720" y="1772816"/>
                        <a:ext cx="5181600" cy="4524375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9364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2130425"/>
            <a:ext cx="9144000" cy="1470025"/>
          </a:xfrm>
          <a:solidFill>
            <a:srgbClr val="00B0F0"/>
          </a:solidFill>
        </p:spPr>
        <p:txBody>
          <a:bodyPr>
            <a:normAutofit/>
          </a:bodyPr>
          <a:lstStyle/>
          <a:p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89EDC9-19E3-47AC-9C57-C6A24DEA81AD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7</a:t>
            </a:fld>
            <a:endParaRPr lang="zh-TW" altLang="en-US"/>
          </a:p>
        </p:txBody>
      </p:sp>
      <p:pic>
        <p:nvPicPr>
          <p:cNvPr id="4" name="Picture 2" descr="systemc.org">
            <a:extLst>
              <a:ext uri="{FF2B5EF4-FFF2-40B4-BE49-F238E27FC236}">
                <a16:creationId xmlns:a16="http://schemas.microsoft.com/office/drawing/2014/main" id="{CDD5EC1D-BA72-EB8C-233A-F0447A49C1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717032"/>
            <a:ext cx="1920429" cy="695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103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8</a:t>
            </a:fld>
            <a:endParaRPr lang="zh-TW" altLang="en-US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5956203-12D8-509F-4002-3F8B229F6E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719454"/>
              </p:ext>
            </p:extLst>
          </p:nvPr>
        </p:nvGraphicFramePr>
        <p:xfrm>
          <a:off x="1403648" y="1772816"/>
          <a:ext cx="6210300" cy="438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6210360" imgH="4381560" progId="PBrush">
                  <p:embed/>
                </p:oleObj>
              </mc:Choice>
              <mc:Fallback>
                <p:oleObj name="Bitmap Image" r:id="rId2" imgW="6210360" imgH="438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03648" y="1772816"/>
                        <a:ext cx="6210300" cy="43815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8491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0" y="1"/>
            <a:ext cx="9144000" cy="764704"/>
          </a:xfrm>
          <a:gradFill flip="none" rotWithShape="1">
            <a:gsLst>
              <a:gs pos="0">
                <a:srgbClr val="C00000">
                  <a:shade val="30000"/>
                  <a:satMod val="115000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>
            <a:normAutofit/>
          </a:bodyPr>
          <a:lstStyle/>
          <a:p>
            <a:pPr algn="l"/>
            <a:r>
              <a:rPr lang="en-US" altLang="zh-TW" sz="4000" b="1" dirty="0">
                <a:solidFill>
                  <a:srgbClr val="FFFF00"/>
                </a:solidFill>
              </a:rPr>
              <a:t>3.1 Test Environment</a:t>
            </a:r>
            <a:endParaRPr lang="zh-TW" altLang="en-US" sz="4000" b="1" dirty="0">
              <a:solidFill>
                <a:srgbClr val="FFFF00"/>
              </a:solidFill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467543" y="1268758"/>
            <a:ext cx="8424937" cy="432050"/>
          </a:xfrm>
          <a:ln>
            <a:solidFill>
              <a:srgbClr val="C00000"/>
            </a:solidFill>
          </a:ln>
        </p:spPr>
        <p:txBody>
          <a:bodyPr>
            <a:noAutofit/>
          </a:bodyPr>
          <a:lstStyle/>
          <a:p>
            <a:pPr marL="342900" indent="-342900" algn="l">
              <a:buClr>
                <a:srgbClr val="0070C0"/>
              </a:buClr>
              <a:buSzPct val="80000"/>
              <a:buFont typeface="Wingdings" pitchFamily="2" charset="2"/>
              <a:buChar char="u"/>
            </a:pPr>
            <a:r>
              <a:rPr lang="en-US" sz="1800" b="1" dirty="0">
                <a:solidFill>
                  <a:schemeClr val="tx1"/>
                </a:solidFill>
              </a:rPr>
              <a:t>Testbench (0:37/16:34)</a:t>
            </a:r>
          </a:p>
          <a:p>
            <a:pPr algn="l">
              <a:buClr>
                <a:srgbClr val="0070C0"/>
              </a:buClr>
              <a:buSzPct val="80000"/>
            </a:pPr>
            <a:endParaRPr lang="en-US" sz="1800" b="1" dirty="0">
              <a:solidFill>
                <a:schemeClr val="tx1"/>
              </a:solidFill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>
          <a:xfrm>
            <a:off x="0" y="764704"/>
            <a:ext cx="9144000" cy="360040"/>
          </a:xfrm>
          <a:prstGeom prst="rect">
            <a:avLst/>
          </a:pr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path path="circle">
              <a:fillToRect t="100000" r="100000"/>
            </a:path>
            <a:tileRect l="-100000" b="-100000"/>
          </a:gradFill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</a:pPr>
            <a:r>
              <a:rPr lang="en-US" sz="1600" dirty="0"/>
              <a:t>https://www.youtube.com/watch?v=DSg4PMoUCX4&amp;list=PLcvQHr8v8MQLj9tCYyOw44X1PLisEsX-J&amp;index=3</a:t>
            </a:r>
            <a:endParaRPr kumimoji="0" lang="zh-TW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910E6-8D00-4BAF-8C48-9688E0B449D3}" type="datetime1">
              <a:rPr lang="zh-TW" altLang="en-US" smtClean="0"/>
              <a:pPr/>
              <a:t>2022/9/16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7E63D-91F2-4366-A2C4-1B00C9E2590E}" type="slidenum">
              <a:rPr lang="zh-TW" altLang="en-US" smtClean="0"/>
              <a:pPr/>
              <a:t>9</a:t>
            </a:fld>
            <a:endParaRPr lang="zh-TW" alt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05311412-675B-9773-1DFF-A61E567614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2009977"/>
              </p:ext>
            </p:extLst>
          </p:nvPr>
        </p:nvGraphicFramePr>
        <p:xfrm>
          <a:off x="1835696" y="1988840"/>
          <a:ext cx="5276850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76880" imgH="3962520" progId="PBrush">
                  <p:embed/>
                </p:oleObj>
              </mc:Choice>
              <mc:Fallback>
                <p:oleObj name="Bitmap Image" r:id="rId2" imgW="527688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35696" y="1988840"/>
                        <a:ext cx="5276850" cy="3962400"/>
                      </a:xfrm>
                      <a:prstGeom prst="rect">
                        <a:avLst/>
                      </a:prstGeom>
                      <a:ln>
                        <a:solidFill>
                          <a:srgbClr val="C00000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4450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rgbClr val="C0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3160</TotalTime>
  <Words>966</Words>
  <Application>Microsoft Office PowerPoint</Application>
  <PresentationFormat>On-screen Show (4:3)</PresentationFormat>
  <Paragraphs>186</Paragraphs>
  <Slides>40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Wingdings</vt:lpstr>
      <vt:lpstr>Office 佈景主題</vt:lpstr>
      <vt:lpstr>Bitmap Image</vt:lpstr>
      <vt:lpstr>3 Testbench</vt:lpstr>
      <vt:lpstr>3 Testbench</vt:lpstr>
      <vt:lpstr>3 Testbench</vt:lpstr>
      <vt:lpstr>3 Testbench</vt:lpstr>
      <vt:lpstr>3 Testbench</vt:lpstr>
      <vt:lpstr>3 Testbench</vt:lpstr>
      <vt:lpstr>3.1 Test Environment</vt:lpstr>
      <vt:lpstr>3.1 Test Environment</vt:lpstr>
      <vt:lpstr>3.1 Test Environment</vt:lpstr>
      <vt:lpstr>3.1 Test Environment</vt:lpstr>
      <vt:lpstr>3.1 Test Environment</vt:lpstr>
      <vt:lpstr>3.1 Test Environment</vt:lpstr>
      <vt:lpstr>3.1 Test Environment</vt:lpstr>
      <vt:lpstr>3.1 Test Environment</vt:lpstr>
      <vt:lpstr>3.1 Test Environment</vt:lpstr>
      <vt:lpstr>3.2 Copy Constructor</vt:lpstr>
      <vt:lpstr>3.2 Copy Constructor</vt:lpstr>
      <vt:lpstr>3.2 Copy Constructor</vt:lpstr>
      <vt:lpstr>3.3 Constructor</vt:lpstr>
      <vt:lpstr>3.3 Constructor</vt:lpstr>
      <vt:lpstr>3.4 Destructor</vt:lpstr>
      <vt:lpstr>3.4 Destructor</vt:lpstr>
      <vt:lpstr>3.5 main.cc</vt:lpstr>
      <vt:lpstr>3.5 main.cc</vt:lpstr>
      <vt:lpstr>3.5 main.cc</vt:lpstr>
      <vt:lpstr>3.5 main.cc</vt:lpstr>
      <vt:lpstr>3.6 tb.h</vt:lpstr>
      <vt:lpstr>3.6 tb.h</vt:lpstr>
      <vt:lpstr>3.7 tb.cc</vt:lpstr>
      <vt:lpstr>3.7 tb.cc</vt:lpstr>
      <vt:lpstr>3.7 tb.cc</vt:lpstr>
      <vt:lpstr>3.7 tb.cc</vt:lpstr>
      <vt:lpstr>3.7 tb.cc</vt:lpstr>
      <vt:lpstr>3.7 tb.cc</vt:lpstr>
      <vt:lpstr>3.8 Review</vt:lpstr>
      <vt:lpstr>3.8 Review</vt:lpstr>
      <vt:lpstr>3.8 Review</vt:lpstr>
      <vt:lpstr>3.8 Review</vt:lpstr>
      <vt:lpstr>3.8 Review</vt:lpstr>
      <vt:lpstr>End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Node JS</dc:title>
  <dc:creator>USER</dc:creator>
  <cp:lastModifiedBy>Peter Chen</cp:lastModifiedBy>
  <cp:revision>1236</cp:revision>
  <dcterms:created xsi:type="dcterms:W3CDTF">2018-09-28T16:40:41Z</dcterms:created>
  <dcterms:modified xsi:type="dcterms:W3CDTF">2022-09-17T05:15:02Z</dcterms:modified>
</cp:coreProperties>
</file>

<file path=docProps/thumbnail.jpeg>
</file>